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20d374365e_3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g120d374365e_3_7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20d374365e_3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g120d374365e_3_8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20d374365e_3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g120d374365e_3_10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20d374365e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g120d374365e_1_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20d374365e_3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g120d374365e_3_1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20d374365e_3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g120d374365e_3_12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20d374365e_3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g120d374365e_3_13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20d374365e_3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g120d374365e_3_14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" type="subTitle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59" name="Google Shape;59;p14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1" name="Google Shape;61;p1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7" name="Google Shape;67;p15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" type="body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1" name="Google Shape;71;p16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" type="body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2" type="body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" name="Google Shape;80;p17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/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" type="body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84" name="Google Shape;84;p18"/>
          <p:cNvSpPr txBox="1"/>
          <p:nvPr>
            <p:ph idx="2" type="body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5" name="Google Shape;85;p18"/>
          <p:cNvSpPr txBox="1"/>
          <p:nvPr>
            <p:ph idx="3" type="body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86" name="Google Shape;86;p18"/>
          <p:cNvSpPr txBox="1"/>
          <p:nvPr>
            <p:ph idx="4" type="body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7" name="Google Shape;87;p18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8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8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4" name="Google Shape;94;p19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1" name="Google Shape;101;p21"/>
          <p:cNvSpPr txBox="1"/>
          <p:nvPr>
            <p:ph idx="1" type="body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102" name="Google Shape;102;p21"/>
          <p:cNvSpPr txBox="1"/>
          <p:nvPr>
            <p:ph idx="2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03" name="Google Shape;103;p21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8" name="Google Shape;108;p22"/>
          <p:cNvSpPr/>
          <p:nvPr>
            <p:ph idx="2" type="pic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9" name="Google Shape;109;p22"/>
          <p:cNvSpPr txBox="1"/>
          <p:nvPr>
            <p:ph idx="1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10" name="Google Shape;110;p22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1" name="Google Shape;111;p22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5" name="Google Shape;115;p23"/>
          <p:cNvSpPr txBox="1"/>
          <p:nvPr>
            <p:ph idx="1" type="body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6" name="Google Shape;116;p2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7" name="Google Shape;117;p2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title"/>
          </p:nvPr>
        </p:nvSpPr>
        <p:spPr>
          <a:xfrm rot="5400000">
            <a:off x="5350073" y="1467446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1" name="Google Shape;121;p24"/>
          <p:cNvSpPr txBox="1"/>
          <p:nvPr>
            <p:ph idx="1" type="body"/>
          </p:nvPr>
        </p:nvSpPr>
        <p:spPr>
          <a:xfrm rot="5400000">
            <a:off x="1349573" y="-447079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2" name="Google Shape;122;p24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3" name="Google Shape;123;p2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4" name="Google Shape;124;p2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Relationship Id="rId4" Type="http://schemas.openxmlformats.org/officeDocument/2006/relationships/image" Target="../media/image14.png"/><Relationship Id="rId5" Type="http://schemas.openxmlformats.org/officeDocument/2006/relationships/image" Target="../media/image9.png"/><Relationship Id="rId6" Type="http://schemas.openxmlformats.org/officeDocument/2006/relationships/image" Target="../media/image11.png"/><Relationship Id="rId7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Relationship Id="rId4" Type="http://schemas.openxmlformats.org/officeDocument/2006/relationships/image" Target="../media/image15.png"/><Relationship Id="rId5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25"/>
          <p:cNvSpPr/>
          <p:nvPr/>
        </p:nvSpPr>
        <p:spPr>
          <a:xfrm rot="10800000">
            <a:off x="-8793" y="0"/>
            <a:ext cx="9169465" cy="5151053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42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25"/>
          <p:cNvSpPr/>
          <p:nvPr/>
        </p:nvSpPr>
        <p:spPr>
          <a:xfrm flipH="1" rot="10800000">
            <a:off x="331469" y="-2"/>
            <a:ext cx="8829202" cy="5151055"/>
          </a:xfrm>
          <a:prstGeom prst="rect">
            <a:avLst/>
          </a:prstGeom>
          <a:gradFill>
            <a:gsLst>
              <a:gs pos="0">
                <a:srgbClr val="1F3864">
                  <a:alpha val="82745"/>
                </a:srgbClr>
              </a:gs>
              <a:gs pos="21000">
                <a:srgbClr val="1F3864">
                  <a:alpha val="82745"/>
                </a:srgbClr>
              </a:gs>
              <a:gs pos="100000">
                <a:srgbClr val="4472C4">
                  <a:alpha val="0"/>
                </a:srgbClr>
              </a:gs>
            </a:gsLst>
            <a:lin ang="84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25"/>
          <p:cNvSpPr/>
          <p:nvPr/>
        </p:nvSpPr>
        <p:spPr>
          <a:xfrm rot="10800000">
            <a:off x="-11400" y="0"/>
            <a:ext cx="2717530" cy="5151054"/>
          </a:xfrm>
          <a:prstGeom prst="rect">
            <a:avLst/>
          </a:prstGeom>
          <a:gradFill>
            <a:gsLst>
              <a:gs pos="0">
                <a:srgbClr val="2F5496">
                  <a:alpha val="0"/>
                </a:srgbClr>
              </a:gs>
              <a:gs pos="99000">
                <a:srgbClr val="000000">
                  <a:alpha val="40784"/>
                </a:srgbClr>
              </a:gs>
              <a:gs pos="100000">
                <a:srgbClr val="000000">
                  <a:alpha val="40784"/>
                </a:srgbClr>
              </a:gs>
            </a:gsLst>
            <a:lin ang="132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25"/>
          <p:cNvSpPr/>
          <p:nvPr/>
        </p:nvSpPr>
        <p:spPr>
          <a:xfrm flipH="1">
            <a:off x="-11906" y="-2"/>
            <a:ext cx="9175186" cy="5151057"/>
          </a:xfrm>
          <a:prstGeom prst="rect">
            <a:avLst/>
          </a:prstGeom>
          <a:gradFill>
            <a:gsLst>
              <a:gs pos="0">
                <a:srgbClr val="2F5496">
                  <a:alpha val="0"/>
                </a:srgbClr>
              </a:gs>
              <a:gs pos="3000">
                <a:srgbClr val="2F5496">
                  <a:alpha val="0"/>
                </a:srgbClr>
              </a:gs>
              <a:gs pos="100000">
                <a:srgbClr val="000000">
                  <a:alpha val="72941"/>
                </a:srgbClr>
              </a:gs>
            </a:gsLst>
            <a:lin ang="174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25"/>
          <p:cNvSpPr/>
          <p:nvPr/>
        </p:nvSpPr>
        <p:spPr>
          <a:xfrm flipH="1" rot="5400000">
            <a:off x="3363250" y="-646368"/>
            <a:ext cx="5146448" cy="6448394"/>
          </a:xfrm>
          <a:prstGeom prst="rect">
            <a:avLst/>
          </a:prstGeom>
          <a:gradFill>
            <a:gsLst>
              <a:gs pos="0">
                <a:srgbClr val="2F5496">
                  <a:alpha val="0"/>
                </a:srgbClr>
              </a:gs>
              <a:gs pos="3000">
                <a:srgbClr val="2F5496">
                  <a:alpha val="0"/>
                </a:srgbClr>
              </a:gs>
              <a:gs pos="100000">
                <a:srgbClr val="000000">
                  <a:alpha val="26666"/>
                </a:srgbClr>
              </a:gs>
            </a:gsLst>
            <a:lin ang="13800001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25"/>
          <p:cNvSpPr/>
          <p:nvPr/>
        </p:nvSpPr>
        <p:spPr>
          <a:xfrm rot="5993193">
            <a:off x="890229" y="816787"/>
            <a:ext cx="3725650" cy="3741293"/>
          </a:xfrm>
          <a:prstGeom prst="ellipse">
            <a:avLst/>
          </a:prstGeom>
          <a:gradFill>
            <a:gsLst>
              <a:gs pos="0">
                <a:srgbClr val="4472C4">
                  <a:alpha val="25882"/>
                </a:srgbClr>
              </a:gs>
              <a:gs pos="85000">
                <a:srgbClr val="8DA9DB">
                  <a:alpha val="0"/>
                </a:srgbClr>
              </a:gs>
              <a:gs pos="100000">
                <a:srgbClr val="8DA9DB">
                  <a:alpha val="0"/>
                </a:srgbClr>
              </a:gs>
            </a:gsLst>
            <a:lin ang="144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25"/>
          <p:cNvSpPr txBox="1"/>
          <p:nvPr>
            <p:ph type="ctrTitle"/>
          </p:nvPr>
        </p:nvSpPr>
        <p:spPr>
          <a:xfrm>
            <a:off x="3121925" y="614238"/>
            <a:ext cx="5036024" cy="2384017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</a:pPr>
            <a:r>
              <a:rPr lang="it" sz="3600">
                <a:solidFill>
                  <a:srgbClr val="FFFFFF"/>
                </a:solidFill>
              </a:rPr>
              <a:t>MHW1</a:t>
            </a:r>
            <a:endParaRPr/>
          </a:p>
        </p:txBody>
      </p:sp>
      <p:sp>
        <p:nvSpPr>
          <p:cNvPr id="137" name="Google Shape;137;p25"/>
          <p:cNvSpPr/>
          <p:nvPr/>
        </p:nvSpPr>
        <p:spPr>
          <a:xfrm flipH="1">
            <a:off x="-2" y="3367583"/>
            <a:ext cx="9163282" cy="1783471"/>
          </a:xfrm>
          <a:prstGeom prst="rect">
            <a:avLst/>
          </a:prstGeom>
          <a:gradFill>
            <a:gsLst>
              <a:gs pos="0">
                <a:srgbClr val="2F5496">
                  <a:alpha val="49803"/>
                </a:srgbClr>
              </a:gs>
              <a:gs pos="99000">
                <a:srgbClr val="000000">
                  <a:alpha val="33725"/>
                </a:srgbClr>
              </a:gs>
              <a:gs pos="100000">
                <a:srgbClr val="000000">
                  <a:alpha val="33725"/>
                </a:srgbClr>
              </a:gs>
            </a:gsLst>
            <a:lin ang="132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25"/>
          <p:cNvSpPr txBox="1"/>
          <p:nvPr>
            <p:ph idx="1" type="subTitle"/>
          </p:nvPr>
        </p:nvSpPr>
        <p:spPr>
          <a:xfrm>
            <a:off x="3214048" y="3720721"/>
            <a:ext cx="5291920" cy="8085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fontScale="92500" lnSpcReduction="2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</a:pPr>
            <a:r>
              <a:rPr lang="it">
                <a:solidFill>
                  <a:srgbClr val="FFFFFF"/>
                </a:solidFill>
              </a:rPr>
              <a:t>Edoardo Manfredi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</a:pPr>
            <a:r>
              <a:rPr lang="it">
                <a:solidFill>
                  <a:srgbClr val="FFFFFF"/>
                </a:solidFill>
              </a:rPr>
              <a:t>1000001958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</a:pPr>
            <a:r>
              <a:rPr lang="it">
                <a:solidFill>
                  <a:srgbClr val="FFFFFF"/>
                </a:solidFill>
              </a:rPr>
              <a:t>30/03/2022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13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13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13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26"/>
          <p:cNvSpPr/>
          <p:nvPr/>
        </p:nvSpPr>
        <p:spPr>
          <a:xfrm>
            <a:off x="0" y="0"/>
            <a:ext cx="9141714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26"/>
          <p:cNvSpPr/>
          <p:nvPr/>
        </p:nvSpPr>
        <p:spPr>
          <a:xfrm flipH="1" rot="5400000">
            <a:off x="-1057563" y="1057561"/>
            <a:ext cx="5143500" cy="3028377"/>
          </a:xfrm>
          <a:prstGeom prst="rect">
            <a:avLst/>
          </a:prstGeom>
          <a:gradFill>
            <a:gsLst>
              <a:gs pos="0">
                <a:srgbClr val="000000"/>
              </a:gs>
              <a:gs pos="8000">
                <a:srgbClr val="000000"/>
              </a:gs>
              <a:gs pos="100000">
                <a:srgbClr val="2F5496"/>
              </a:gs>
            </a:gsLst>
            <a:lin ang="30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26"/>
          <p:cNvSpPr/>
          <p:nvPr/>
        </p:nvSpPr>
        <p:spPr>
          <a:xfrm flipH="1" rot="5400000">
            <a:off x="-1057564" y="1065164"/>
            <a:ext cx="51434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rgbClr val="4472C4">
                  <a:alpha val="45882"/>
                </a:srgbClr>
              </a:gs>
              <a:gs pos="100000">
                <a:srgbClr val="4472C4">
                  <a:alpha val="45882"/>
                </a:srgbClr>
              </a:gs>
            </a:gsLst>
            <a:lin ang="1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26"/>
          <p:cNvSpPr/>
          <p:nvPr/>
        </p:nvSpPr>
        <p:spPr>
          <a:xfrm flipH="1" rot="5400000">
            <a:off x="575942" y="2691064"/>
            <a:ext cx="1876484" cy="3028381"/>
          </a:xfrm>
          <a:prstGeom prst="rect">
            <a:avLst/>
          </a:prstGeom>
          <a:gradFill>
            <a:gsLst>
              <a:gs pos="0">
                <a:srgbClr val="4472C4">
                  <a:alpha val="28627"/>
                </a:srgbClr>
              </a:gs>
              <a:gs pos="2000">
                <a:srgbClr val="4472C4">
                  <a:alpha val="28627"/>
                </a:srgbClr>
              </a:gs>
              <a:gs pos="100000">
                <a:srgbClr val="000000">
                  <a:alpha val="29803"/>
                </a:srgbClr>
              </a:gs>
            </a:gsLst>
            <a:lin ang="7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26"/>
          <p:cNvSpPr/>
          <p:nvPr/>
        </p:nvSpPr>
        <p:spPr>
          <a:xfrm rot="-964587">
            <a:off x="-376303" y="727288"/>
            <a:ext cx="2925268" cy="3134219"/>
          </a:xfrm>
          <a:custGeom>
            <a:rect b="b" l="l" r="r" t="t"/>
            <a:pathLst>
              <a:path extrusionOk="0" h="4178958" w="3900357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0">
                <a:srgbClr val="000000">
                  <a:alpha val="0"/>
                </a:srgbClr>
              </a:gs>
              <a:gs pos="29000">
                <a:srgbClr val="000000">
                  <a:alpha val="0"/>
                </a:srgbClr>
              </a:gs>
              <a:gs pos="100000">
                <a:srgbClr val="4472C4">
                  <a:alpha val="42745"/>
                </a:srgbClr>
              </a:gs>
            </a:gsLst>
            <a:lin ang="1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26"/>
          <p:cNvSpPr/>
          <p:nvPr/>
        </p:nvSpPr>
        <p:spPr>
          <a:xfrm flipH="1" rot="5400000">
            <a:off x="-1057570" y="1049957"/>
            <a:ext cx="5143502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rgbClr val="8DA9DB">
                  <a:alpha val="10980"/>
                </a:srgbClr>
              </a:gs>
              <a:gs pos="100000">
                <a:srgbClr val="8DA9DB">
                  <a:alpha val="10980"/>
                </a:srgbClr>
              </a:gs>
            </a:gsLst>
            <a:lin ang="72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26"/>
          <p:cNvSpPr txBox="1"/>
          <p:nvPr>
            <p:ph type="title"/>
          </p:nvPr>
        </p:nvSpPr>
        <p:spPr>
          <a:xfrm>
            <a:off x="350042" y="440141"/>
            <a:ext cx="2401024" cy="2540623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alibri"/>
              <a:buNone/>
            </a:pPr>
            <a:r>
              <a:rPr lang="it" sz="3000">
                <a:solidFill>
                  <a:srgbClr val="FFFFFF"/>
                </a:solidFill>
              </a:rPr>
              <a:t>Descrizione del progetto</a:t>
            </a:r>
            <a:endParaRPr/>
          </a:p>
        </p:txBody>
      </p:sp>
      <p:sp>
        <p:nvSpPr>
          <p:cNvPr id="151" name="Google Shape;151;p26"/>
          <p:cNvSpPr txBox="1"/>
          <p:nvPr>
            <p:ph idx="1" type="body"/>
          </p:nvPr>
        </p:nvSpPr>
        <p:spPr>
          <a:xfrm>
            <a:off x="3607694" y="487110"/>
            <a:ext cx="4916510" cy="415953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-171450" lvl="0" marL="177800" rtl="0" algn="l"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r>
              <a:rPr lang="it" sz="1500"/>
              <a:t>La pagina web presentata è l’ipotetico articolo di un blog a tema cinematografico chiamato </a:t>
            </a:r>
            <a:r>
              <a:rPr i="1" lang="it" sz="1500"/>
              <a:t>L’occhio tagliato.</a:t>
            </a:r>
            <a:endParaRPr i="1" sz="1500"/>
          </a:p>
          <a:p>
            <a:pPr indent="-171450" lvl="0" marL="177800" rtl="0" algn="l"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r>
              <a:rPr lang="it" sz="1500"/>
              <a:t>Il contenuto della pagine è una lista (non esaustiva) di film che mi piacciono.</a:t>
            </a:r>
            <a:endParaRPr sz="15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27"/>
          <p:cNvSpPr/>
          <p:nvPr/>
        </p:nvSpPr>
        <p:spPr>
          <a:xfrm>
            <a:off x="0" y="0"/>
            <a:ext cx="9141714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27"/>
          <p:cNvSpPr/>
          <p:nvPr/>
        </p:nvSpPr>
        <p:spPr>
          <a:xfrm flipH="1" rot="5400000">
            <a:off x="-1057563" y="1057561"/>
            <a:ext cx="5143500" cy="3028377"/>
          </a:xfrm>
          <a:prstGeom prst="rect">
            <a:avLst/>
          </a:prstGeom>
          <a:gradFill>
            <a:gsLst>
              <a:gs pos="0">
                <a:srgbClr val="000000"/>
              </a:gs>
              <a:gs pos="8000">
                <a:srgbClr val="000000"/>
              </a:gs>
              <a:gs pos="100000">
                <a:srgbClr val="2F5496"/>
              </a:gs>
            </a:gsLst>
            <a:lin ang="30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27"/>
          <p:cNvSpPr/>
          <p:nvPr/>
        </p:nvSpPr>
        <p:spPr>
          <a:xfrm flipH="1" rot="5400000">
            <a:off x="-1057564" y="1065164"/>
            <a:ext cx="51434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rgbClr val="4472C4">
                  <a:alpha val="45882"/>
                </a:srgbClr>
              </a:gs>
              <a:gs pos="100000">
                <a:srgbClr val="4472C4">
                  <a:alpha val="45882"/>
                </a:srgbClr>
              </a:gs>
            </a:gsLst>
            <a:lin ang="1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27"/>
          <p:cNvSpPr/>
          <p:nvPr/>
        </p:nvSpPr>
        <p:spPr>
          <a:xfrm flipH="1" rot="5400000">
            <a:off x="575942" y="2691064"/>
            <a:ext cx="1876484" cy="3028381"/>
          </a:xfrm>
          <a:prstGeom prst="rect">
            <a:avLst/>
          </a:prstGeom>
          <a:gradFill>
            <a:gsLst>
              <a:gs pos="0">
                <a:srgbClr val="4472C4">
                  <a:alpha val="28627"/>
                </a:srgbClr>
              </a:gs>
              <a:gs pos="2000">
                <a:srgbClr val="4472C4">
                  <a:alpha val="28627"/>
                </a:srgbClr>
              </a:gs>
              <a:gs pos="100000">
                <a:srgbClr val="000000">
                  <a:alpha val="29803"/>
                </a:srgbClr>
              </a:gs>
            </a:gsLst>
            <a:lin ang="7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27"/>
          <p:cNvSpPr/>
          <p:nvPr/>
        </p:nvSpPr>
        <p:spPr>
          <a:xfrm rot="-964587">
            <a:off x="-376303" y="727288"/>
            <a:ext cx="2925268" cy="3134219"/>
          </a:xfrm>
          <a:custGeom>
            <a:rect b="b" l="l" r="r" t="t"/>
            <a:pathLst>
              <a:path extrusionOk="0" h="4178958" w="3900357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0">
                <a:srgbClr val="000000">
                  <a:alpha val="0"/>
                </a:srgbClr>
              </a:gs>
              <a:gs pos="29000">
                <a:srgbClr val="000000">
                  <a:alpha val="0"/>
                </a:srgbClr>
              </a:gs>
              <a:gs pos="100000">
                <a:srgbClr val="4472C4">
                  <a:alpha val="42745"/>
                </a:srgbClr>
              </a:gs>
            </a:gsLst>
            <a:lin ang="1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27"/>
          <p:cNvSpPr/>
          <p:nvPr/>
        </p:nvSpPr>
        <p:spPr>
          <a:xfrm flipH="1" rot="5400000">
            <a:off x="-1057570" y="1049957"/>
            <a:ext cx="5143502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rgbClr val="8DA9DB">
                  <a:alpha val="10980"/>
                </a:srgbClr>
              </a:gs>
              <a:gs pos="100000">
                <a:srgbClr val="8DA9DB">
                  <a:alpha val="10980"/>
                </a:srgbClr>
              </a:gs>
            </a:gsLst>
            <a:lin ang="72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27"/>
          <p:cNvSpPr txBox="1"/>
          <p:nvPr>
            <p:ph type="title"/>
          </p:nvPr>
        </p:nvSpPr>
        <p:spPr>
          <a:xfrm>
            <a:off x="350042" y="440141"/>
            <a:ext cx="2401024" cy="2540623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alibri"/>
              <a:buNone/>
            </a:pPr>
            <a:r>
              <a:rPr lang="it" sz="3000">
                <a:solidFill>
                  <a:srgbClr val="FFFFFF"/>
                </a:solidFill>
              </a:rPr>
              <a:t>Layout complessivo HTML+CSS</a:t>
            </a:r>
            <a:endParaRPr/>
          </a:p>
        </p:txBody>
      </p:sp>
      <p:sp>
        <p:nvSpPr>
          <p:cNvPr id="164" name="Google Shape;164;p27"/>
          <p:cNvSpPr txBox="1"/>
          <p:nvPr/>
        </p:nvSpPr>
        <p:spPr>
          <a:xfrm>
            <a:off x="4424825" y="14100"/>
            <a:ext cx="405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5" name="Google Shape;16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28375" y="-7600"/>
            <a:ext cx="5395425" cy="135248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28"/>
          <p:cNvSpPr/>
          <p:nvPr/>
        </p:nvSpPr>
        <p:spPr>
          <a:xfrm>
            <a:off x="0" y="0"/>
            <a:ext cx="91416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28"/>
          <p:cNvSpPr/>
          <p:nvPr/>
        </p:nvSpPr>
        <p:spPr>
          <a:xfrm flipH="1" rot="5400000">
            <a:off x="-1057625" y="1057500"/>
            <a:ext cx="5143500" cy="3028500"/>
          </a:xfrm>
          <a:prstGeom prst="rect">
            <a:avLst/>
          </a:prstGeom>
          <a:gradFill>
            <a:gsLst>
              <a:gs pos="0">
                <a:srgbClr val="000000"/>
              </a:gs>
              <a:gs pos="8000">
                <a:srgbClr val="000000"/>
              </a:gs>
              <a:gs pos="100000">
                <a:srgbClr val="2F5496"/>
              </a:gs>
            </a:gsLst>
            <a:lin ang="3000122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28"/>
          <p:cNvSpPr/>
          <p:nvPr/>
        </p:nvSpPr>
        <p:spPr>
          <a:xfrm flipH="1" rot="5400000">
            <a:off x="-1057625" y="1065104"/>
            <a:ext cx="5143500" cy="3028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rgbClr val="4472C4">
                  <a:alpha val="45882"/>
                </a:srgbClr>
              </a:gs>
              <a:gs pos="100000">
                <a:srgbClr val="4472C4">
                  <a:alpha val="45882"/>
                </a:srgbClr>
              </a:gs>
            </a:gsLst>
            <a:lin ang="1800004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28"/>
          <p:cNvSpPr/>
          <p:nvPr/>
        </p:nvSpPr>
        <p:spPr>
          <a:xfrm flipH="1" rot="5400000">
            <a:off x="575875" y="2690996"/>
            <a:ext cx="1876500" cy="3028500"/>
          </a:xfrm>
          <a:prstGeom prst="rect">
            <a:avLst/>
          </a:prstGeom>
          <a:gradFill>
            <a:gsLst>
              <a:gs pos="0">
                <a:srgbClr val="4472C4">
                  <a:alpha val="28627"/>
                </a:srgbClr>
              </a:gs>
              <a:gs pos="2000">
                <a:srgbClr val="4472C4">
                  <a:alpha val="28627"/>
                </a:srgbClr>
              </a:gs>
              <a:gs pos="100000">
                <a:srgbClr val="000000">
                  <a:alpha val="29803"/>
                </a:srgbClr>
              </a:gs>
            </a:gsLst>
            <a:lin ang="7799903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28"/>
          <p:cNvSpPr/>
          <p:nvPr/>
        </p:nvSpPr>
        <p:spPr>
          <a:xfrm rot="-964601">
            <a:off x="-376648" y="727714"/>
            <a:ext cx="2922552" cy="3131309"/>
          </a:xfrm>
          <a:custGeom>
            <a:rect b="b" l="l" r="r" t="t"/>
            <a:pathLst>
              <a:path extrusionOk="0" h="4178958" w="3900357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0">
                <a:srgbClr val="000000">
                  <a:alpha val="0"/>
                </a:srgbClr>
              </a:gs>
              <a:gs pos="29000">
                <a:srgbClr val="000000">
                  <a:alpha val="0"/>
                </a:srgbClr>
              </a:gs>
              <a:gs pos="100000">
                <a:srgbClr val="4472C4">
                  <a:alpha val="42745"/>
                </a:srgbClr>
              </a:gs>
            </a:gsLst>
            <a:lin ang="1800004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28"/>
          <p:cNvSpPr/>
          <p:nvPr/>
        </p:nvSpPr>
        <p:spPr>
          <a:xfrm flipH="1" rot="5400000">
            <a:off x="-1057630" y="1049896"/>
            <a:ext cx="5143500" cy="3028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rgbClr val="8DA9DB">
                  <a:alpha val="10980"/>
                </a:srgbClr>
              </a:gs>
              <a:gs pos="100000">
                <a:srgbClr val="8DA9DB">
                  <a:alpha val="10980"/>
                </a:srgbClr>
              </a:gs>
            </a:gsLst>
            <a:lin ang="7200017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28"/>
          <p:cNvSpPr txBox="1"/>
          <p:nvPr>
            <p:ph type="title"/>
          </p:nvPr>
        </p:nvSpPr>
        <p:spPr>
          <a:xfrm>
            <a:off x="350042" y="440141"/>
            <a:ext cx="2400900" cy="254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alibri"/>
              <a:buNone/>
            </a:pPr>
            <a:r>
              <a:rPr lang="it" sz="3000">
                <a:solidFill>
                  <a:srgbClr val="FFFFFF"/>
                </a:solidFill>
              </a:rPr>
              <a:t>Layout complessivo HTML+CSS</a:t>
            </a:r>
            <a:endParaRPr/>
          </a:p>
        </p:txBody>
      </p:sp>
      <p:sp>
        <p:nvSpPr>
          <p:cNvPr id="178" name="Google Shape;178;p28"/>
          <p:cNvSpPr txBox="1"/>
          <p:nvPr/>
        </p:nvSpPr>
        <p:spPr>
          <a:xfrm>
            <a:off x="4424825" y="14100"/>
            <a:ext cx="405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9" name="Google Shape;179;p28"/>
          <p:cNvPicPr preferRelativeResize="0"/>
          <p:nvPr/>
        </p:nvPicPr>
        <p:blipFill rotWithShape="1">
          <a:blip r:embed="rId3">
            <a:alphaModFix/>
          </a:blip>
          <a:srcRect b="0" l="0" r="0" t="58619"/>
          <a:stretch/>
        </p:blipFill>
        <p:spPr>
          <a:xfrm>
            <a:off x="3388325" y="31850"/>
            <a:ext cx="4911724" cy="5094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29"/>
          <p:cNvSpPr/>
          <p:nvPr/>
        </p:nvSpPr>
        <p:spPr>
          <a:xfrm>
            <a:off x="0" y="0"/>
            <a:ext cx="9141714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p29"/>
          <p:cNvSpPr/>
          <p:nvPr/>
        </p:nvSpPr>
        <p:spPr>
          <a:xfrm flipH="1" rot="5400000">
            <a:off x="-1057563" y="1057561"/>
            <a:ext cx="5143500" cy="3028377"/>
          </a:xfrm>
          <a:prstGeom prst="rect">
            <a:avLst/>
          </a:prstGeom>
          <a:gradFill>
            <a:gsLst>
              <a:gs pos="0">
                <a:srgbClr val="000000"/>
              </a:gs>
              <a:gs pos="8000">
                <a:srgbClr val="000000"/>
              </a:gs>
              <a:gs pos="100000">
                <a:srgbClr val="2F5496"/>
              </a:gs>
            </a:gsLst>
            <a:lin ang="30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" name="Google Shape;187;p29"/>
          <p:cNvSpPr/>
          <p:nvPr/>
        </p:nvSpPr>
        <p:spPr>
          <a:xfrm flipH="1" rot="5400000">
            <a:off x="-1057564" y="1065164"/>
            <a:ext cx="51434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rgbClr val="4472C4">
                  <a:alpha val="45882"/>
                </a:srgbClr>
              </a:gs>
              <a:gs pos="100000">
                <a:srgbClr val="4472C4">
                  <a:alpha val="45882"/>
                </a:srgbClr>
              </a:gs>
            </a:gsLst>
            <a:lin ang="1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29"/>
          <p:cNvSpPr/>
          <p:nvPr/>
        </p:nvSpPr>
        <p:spPr>
          <a:xfrm flipH="1" rot="5400000">
            <a:off x="575942" y="2691064"/>
            <a:ext cx="1876484" cy="3028381"/>
          </a:xfrm>
          <a:prstGeom prst="rect">
            <a:avLst/>
          </a:prstGeom>
          <a:gradFill>
            <a:gsLst>
              <a:gs pos="0">
                <a:srgbClr val="4472C4">
                  <a:alpha val="28627"/>
                </a:srgbClr>
              </a:gs>
              <a:gs pos="2000">
                <a:srgbClr val="4472C4">
                  <a:alpha val="28627"/>
                </a:srgbClr>
              </a:gs>
              <a:gs pos="100000">
                <a:srgbClr val="000000">
                  <a:alpha val="29803"/>
                </a:srgbClr>
              </a:gs>
            </a:gsLst>
            <a:lin ang="7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p29"/>
          <p:cNvSpPr/>
          <p:nvPr/>
        </p:nvSpPr>
        <p:spPr>
          <a:xfrm rot="-964587">
            <a:off x="-376303" y="727288"/>
            <a:ext cx="2925268" cy="3134219"/>
          </a:xfrm>
          <a:custGeom>
            <a:rect b="b" l="l" r="r" t="t"/>
            <a:pathLst>
              <a:path extrusionOk="0" h="4178958" w="3900357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0">
                <a:srgbClr val="000000">
                  <a:alpha val="0"/>
                </a:srgbClr>
              </a:gs>
              <a:gs pos="29000">
                <a:srgbClr val="000000">
                  <a:alpha val="0"/>
                </a:srgbClr>
              </a:gs>
              <a:gs pos="100000">
                <a:srgbClr val="4472C4">
                  <a:alpha val="42745"/>
                </a:srgbClr>
              </a:gs>
            </a:gsLst>
            <a:lin ang="1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p29"/>
          <p:cNvSpPr/>
          <p:nvPr/>
        </p:nvSpPr>
        <p:spPr>
          <a:xfrm flipH="1" rot="5400000">
            <a:off x="-1057570" y="1049957"/>
            <a:ext cx="5143502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rgbClr val="8DA9DB">
                  <a:alpha val="10980"/>
                </a:srgbClr>
              </a:gs>
              <a:gs pos="100000">
                <a:srgbClr val="8DA9DB">
                  <a:alpha val="10980"/>
                </a:srgbClr>
              </a:gs>
            </a:gsLst>
            <a:lin ang="72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29"/>
          <p:cNvSpPr txBox="1"/>
          <p:nvPr>
            <p:ph type="title"/>
          </p:nvPr>
        </p:nvSpPr>
        <p:spPr>
          <a:xfrm>
            <a:off x="350042" y="440141"/>
            <a:ext cx="2401024" cy="2540623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alibri"/>
              <a:buNone/>
            </a:pPr>
            <a:r>
              <a:rPr lang="it" sz="3000">
                <a:solidFill>
                  <a:srgbClr val="FFFFFF"/>
                </a:solidFill>
              </a:rPr>
              <a:t>Header</a:t>
            </a:r>
            <a:endParaRPr/>
          </a:p>
        </p:txBody>
      </p:sp>
      <p:pic>
        <p:nvPicPr>
          <p:cNvPr id="192" name="Google Shape;19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28375" y="7600"/>
            <a:ext cx="6115624" cy="2236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57075" y="1798350"/>
            <a:ext cx="1884650" cy="3337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28387" y="2244166"/>
            <a:ext cx="4247075" cy="4738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30"/>
          <p:cNvSpPr/>
          <p:nvPr/>
        </p:nvSpPr>
        <p:spPr>
          <a:xfrm>
            <a:off x="0" y="0"/>
            <a:ext cx="9141714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30"/>
          <p:cNvSpPr/>
          <p:nvPr/>
        </p:nvSpPr>
        <p:spPr>
          <a:xfrm flipH="1" rot="5400000">
            <a:off x="-1057563" y="1057561"/>
            <a:ext cx="5143500" cy="3028377"/>
          </a:xfrm>
          <a:prstGeom prst="rect">
            <a:avLst/>
          </a:prstGeom>
          <a:gradFill>
            <a:gsLst>
              <a:gs pos="0">
                <a:srgbClr val="000000"/>
              </a:gs>
              <a:gs pos="8000">
                <a:srgbClr val="000000"/>
              </a:gs>
              <a:gs pos="100000">
                <a:srgbClr val="2F5496"/>
              </a:gs>
            </a:gsLst>
            <a:lin ang="30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30"/>
          <p:cNvSpPr/>
          <p:nvPr/>
        </p:nvSpPr>
        <p:spPr>
          <a:xfrm flipH="1" rot="5400000">
            <a:off x="-1057564" y="1065164"/>
            <a:ext cx="51434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rgbClr val="4472C4">
                  <a:alpha val="45882"/>
                </a:srgbClr>
              </a:gs>
              <a:gs pos="100000">
                <a:srgbClr val="4472C4">
                  <a:alpha val="45882"/>
                </a:srgbClr>
              </a:gs>
            </a:gsLst>
            <a:lin ang="1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30"/>
          <p:cNvSpPr/>
          <p:nvPr/>
        </p:nvSpPr>
        <p:spPr>
          <a:xfrm flipH="1" rot="5400000">
            <a:off x="575942" y="2691064"/>
            <a:ext cx="1876484" cy="3028381"/>
          </a:xfrm>
          <a:prstGeom prst="rect">
            <a:avLst/>
          </a:prstGeom>
          <a:gradFill>
            <a:gsLst>
              <a:gs pos="0">
                <a:srgbClr val="4472C4">
                  <a:alpha val="28627"/>
                </a:srgbClr>
              </a:gs>
              <a:gs pos="2000">
                <a:srgbClr val="4472C4">
                  <a:alpha val="28627"/>
                </a:srgbClr>
              </a:gs>
              <a:gs pos="100000">
                <a:srgbClr val="000000">
                  <a:alpha val="29803"/>
                </a:srgbClr>
              </a:gs>
            </a:gsLst>
            <a:lin ang="7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p30"/>
          <p:cNvSpPr/>
          <p:nvPr/>
        </p:nvSpPr>
        <p:spPr>
          <a:xfrm rot="-964587">
            <a:off x="-376303" y="727288"/>
            <a:ext cx="2925268" cy="3134219"/>
          </a:xfrm>
          <a:custGeom>
            <a:rect b="b" l="l" r="r" t="t"/>
            <a:pathLst>
              <a:path extrusionOk="0" h="4178958" w="3900357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0">
                <a:srgbClr val="000000">
                  <a:alpha val="0"/>
                </a:srgbClr>
              </a:gs>
              <a:gs pos="29000">
                <a:srgbClr val="000000">
                  <a:alpha val="0"/>
                </a:srgbClr>
              </a:gs>
              <a:gs pos="100000">
                <a:srgbClr val="4472C4">
                  <a:alpha val="42745"/>
                </a:srgbClr>
              </a:gs>
            </a:gsLst>
            <a:lin ang="1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30"/>
          <p:cNvSpPr/>
          <p:nvPr/>
        </p:nvSpPr>
        <p:spPr>
          <a:xfrm flipH="1" rot="5400000">
            <a:off x="-1057570" y="1049957"/>
            <a:ext cx="5143502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rgbClr val="8DA9DB">
                  <a:alpha val="10980"/>
                </a:srgbClr>
              </a:gs>
              <a:gs pos="100000">
                <a:srgbClr val="8DA9DB">
                  <a:alpha val="10980"/>
                </a:srgbClr>
              </a:gs>
            </a:gsLst>
            <a:lin ang="72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p30"/>
          <p:cNvSpPr txBox="1"/>
          <p:nvPr>
            <p:ph type="title"/>
          </p:nvPr>
        </p:nvSpPr>
        <p:spPr>
          <a:xfrm>
            <a:off x="350042" y="440141"/>
            <a:ext cx="2401024" cy="2540623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alibri"/>
              <a:buNone/>
            </a:pPr>
            <a:r>
              <a:rPr lang="it" sz="3000">
                <a:solidFill>
                  <a:srgbClr val="FFFFFF"/>
                </a:solidFill>
              </a:rPr>
              <a:t>Menù navigazione</a:t>
            </a:r>
            <a:endParaRPr/>
          </a:p>
        </p:txBody>
      </p:sp>
      <p:pic>
        <p:nvPicPr>
          <p:cNvPr id="207" name="Google Shape;207;p30"/>
          <p:cNvPicPr preferRelativeResize="0"/>
          <p:nvPr/>
        </p:nvPicPr>
        <p:blipFill rotWithShape="1">
          <a:blip r:embed="rId3">
            <a:alphaModFix/>
          </a:blip>
          <a:srcRect b="94155" l="0" r="0" t="0"/>
          <a:stretch/>
        </p:blipFill>
        <p:spPr>
          <a:xfrm>
            <a:off x="3028375" y="875325"/>
            <a:ext cx="6115624" cy="13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08648" y="1509113"/>
            <a:ext cx="3523200" cy="2140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52215" y="1509125"/>
            <a:ext cx="1889509" cy="3559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" name="Google Shape;215;p31"/>
          <p:cNvSpPr/>
          <p:nvPr/>
        </p:nvSpPr>
        <p:spPr>
          <a:xfrm>
            <a:off x="0" y="0"/>
            <a:ext cx="9141714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31"/>
          <p:cNvSpPr/>
          <p:nvPr/>
        </p:nvSpPr>
        <p:spPr>
          <a:xfrm flipH="1" rot="5400000">
            <a:off x="-1057563" y="1057561"/>
            <a:ext cx="5143500" cy="3028377"/>
          </a:xfrm>
          <a:prstGeom prst="rect">
            <a:avLst/>
          </a:prstGeom>
          <a:gradFill>
            <a:gsLst>
              <a:gs pos="0">
                <a:srgbClr val="000000"/>
              </a:gs>
              <a:gs pos="8000">
                <a:srgbClr val="000000"/>
              </a:gs>
              <a:gs pos="100000">
                <a:srgbClr val="2F5496"/>
              </a:gs>
            </a:gsLst>
            <a:lin ang="30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7" name="Google Shape;217;p31"/>
          <p:cNvSpPr/>
          <p:nvPr/>
        </p:nvSpPr>
        <p:spPr>
          <a:xfrm flipH="1" rot="5400000">
            <a:off x="-1057564" y="1065164"/>
            <a:ext cx="51434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rgbClr val="4472C4">
                  <a:alpha val="45882"/>
                </a:srgbClr>
              </a:gs>
              <a:gs pos="100000">
                <a:srgbClr val="4472C4">
                  <a:alpha val="45882"/>
                </a:srgbClr>
              </a:gs>
            </a:gsLst>
            <a:lin ang="1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31"/>
          <p:cNvSpPr/>
          <p:nvPr/>
        </p:nvSpPr>
        <p:spPr>
          <a:xfrm flipH="1" rot="5400000">
            <a:off x="575942" y="2691064"/>
            <a:ext cx="1876484" cy="3028381"/>
          </a:xfrm>
          <a:prstGeom prst="rect">
            <a:avLst/>
          </a:prstGeom>
          <a:gradFill>
            <a:gsLst>
              <a:gs pos="0">
                <a:srgbClr val="4472C4">
                  <a:alpha val="28627"/>
                </a:srgbClr>
              </a:gs>
              <a:gs pos="2000">
                <a:srgbClr val="4472C4">
                  <a:alpha val="28627"/>
                </a:srgbClr>
              </a:gs>
              <a:gs pos="100000">
                <a:srgbClr val="000000">
                  <a:alpha val="29803"/>
                </a:srgbClr>
              </a:gs>
            </a:gsLst>
            <a:lin ang="7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31"/>
          <p:cNvSpPr/>
          <p:nvPr/>
        </p:nvSpPr>
        <p:spPr>
          <a:xfrm rot="-964587">
            <a:off x="-376303" y="727288"/>
            <a:ext cx="2925268" cy="3134219"/>
          </a:xfrm>
          <a:custGeom>
            <a:rect b="b" l="l" r="r" t="t"/>
            <a:pathLst>
              <a:path extrusionOk="0" h="4178958" w="3900357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0">
                <a:srgbClr val="000000">
                  <a:alpha val="0"/>
                </a:srgbClr>
              </a:gs>
              <a:gs pos="29000">
                <a:srgbClr val="000000">
                  <a:alpha val="0"/>
                </a:srgbClr>
              </a:gs>
              <a:gs pos="100000">
                <a:srgbClr val="4472C4">
                  <a:alpha val="42745"/>
                </a:srgbClr>
              </a:gs>
            </a:gsLst>
            <a:lin ang="1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" name="Google Shape;220;p31"/>
          <p:cNvSpPr/>
          <p:nvPr/>
        </p:nvSpPr>
        <p:spPr>
          <a:xfrm flipH="1" rot="5400000">
            <a:off x="-1057570" y="1049957"/>
            <a:ext cx="5143502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rgbClr val="8DA9DB">
                  <a:alpha val="10980"/>
                </a:srgbClr>
              </a:gs>
              <a:gs pos="100000">
                <a:srgbClr val="8DA9DB">
                  <a:alpha val="10980"/>
                </a:srgbClr>
              </a:gs>
            </a:gsLst>
            <a:lin ang="72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" name="Google Shape;221;p31"/>
          <p:cNvSpPr txBox="1"/>
          <p:nvPr>
            <p:ph type="title"/>
          </p:nvPr>
        </p:nvSpPr>
        <p:spPr>
          <a:xfrm>
            <a:off x="350042" y="440141"/>
            <a:ext cx="2401024" cy="2540623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alibri"/>
              <a:buNone/>
            </a:pPr>
            <a:r>
              <a:rPr lang="it" sz="3000">
                <a:solidFill>
                  <a:srgbClr val="FFFFFF"/>
                </a:solidFill>
              </a:rPr>
              <a:t>Sezione contenuti</a:t>
            </a:r>
            <a:endParaRPr/>
          </a:p>
        </p:txBody>
      </p:sp>
      <p:sp>
        <p:nvSpPr>
          <p:cNvPr id="222" name="Google Shape;222;p31"/>
          <p:cNvSpPr txBox="1"/>
          <p:nvPr>
            <p:ph idx="1" type="body"/>
          </p:nvPr>
        </p:nvSpPr>
        <p:spPr>
          <a:xfrm>
            <a:off x="3607694" y="487110"/>
            <a:ext cx="4916510" cy="415953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/>
              <a:t>)</a:t>
            </a:r>
            <a:endParaRPr/>
          </a:p>
        </p:txBody>
      </p:sp>
      <p:pic>
        <p:nvPicPr>
          <p:cNvPr id="223" name="Google Shape;22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01225" y="7598"/>
            <a:ext cx="3028375" cy="20474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01225" y="2457601"/>
            <a:ext cx="3028375" cy="242828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29600" y="138806"/>
            <a:ext cx="1582475" cy="314331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612075" y="7600"/>
            <a:ext cx="1582475" cy="3101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3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612075" y="3108938"/>
            <a:ext cx="1291675" cy="79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p32"/>
          <p:cNvSpPr/>
          <p:nvPr/>
        </p:nvSpPr>
        <p:spPr>
          <a:xfrm>
            <a:off x="0" y="0"/>
            <a:ext cx="9141714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p32"/>
          <p:cNvSpPr/>
          <p:nvPr/>
        </p:nvSpPr>
        <p:spPr>
          <a:xfrm flipH="1" rot="5400000">
            <a:off x="-1057563" y="1057561"/>
            <a:ext cx="5143500" cy="3028377"/>
          </a:xfrm>
          <a:prstGeom prst="rect">
            <a:avLst/>
          </a:prstGeom>
          <a:gradFill>
            <a:gsLst>
              <a:gs pos="0">
                <a:srgbClr val="000000"/>
              </a:gs>
              <a:gs pos="8000">
                <a:srgbClr val="000000"/>
              </a:gs>
              <a:gs pos="100000">
                <a:srgbClr val="2F5496"/>
              </a:gs>
            </a:gsLst>
            <a:lin ang="30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Google Shape;235;p32"/>
          <p:cNvSpPr/>
          <p:nvPr/>
        </p:nvSpPr>
        <p:spPr>
          <a:xfrm flipH="1" rot="5400000">
            <a:off x="-1057564" y="1065164"/>
            <a:ext cx="51434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rgbClr val="4472C4">
                  <a:alpha val="45882"/>
                </a:srgbClr>
              </a:gs>
              <a:gs pos="100000">
                <a:srgbClr val="4472C4">
                  <a:alpha val="45882"/>
                </a:srgbClr>
              </a:gs>
            </a:gsLst>
            <a:lin ang="1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p32"/>
          <p:cNvSpPr/>
          <p:nvPr/>
        </p:nvSpPr>
        <p:spPr>
          <a:xfrm flipH="1" rot="5400000">
            <a:off x="575942" y="2691064"/>
            <a:ext cx="1876484" cy="3028381"/>
          </a:xfrm>
          <a:prstGeom prst="rect">
            <a:avLst/>
          </a:prstGeom>
          <a:gradFill>
            <a:gsLst>
              <a:gs pos="0">
                <a:srgbClr val="4472C4">
                  <a:alpha val="28627"/>
                </a:srgbClr>
              </a:gs>
              <a:gs pos="2000">
                <a:srgbClr val="4472C4">
                  <a:alpha val="28627"/>
                </a:srgbClr>
              </a:gs>
              <a:gs pos="100000">
                <a:srgbClr val="000000">
                  <a:alpha val="29803"/>
                </a:srgbClr>
              </a:gs>
            </a:gsLst>
            <a:lin ang="7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Google Shape;237;p32"/>
          <p:cNvSpPr/>
          <p:nvPr/>
        </p:nvSpPr>
        <p:spPr>
          <a:xfrm rot="-964587">
            <a:off x="-376303" y="727288"/>
            <a:ext cx="2925268" cy="3134219"/>
          </a:xfrm>
          <a:custGeom>
            <a:rect b="b" l="l" r="r" t="t"/>
            <a:pathLst>
              <a:path extrusionOk="0" h="4178958" w="3900357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0">
                <a:srgbClr val="000000">
                  <a:alpha val="0"/>
                </a:srgbClr>
              </a:gs>
              <a:gs pos="29000">
                <a:srgbClr val="000000">
                  <a:alpha val="0"/>
                </a:srgbClr>
              </a:gs>
              <a:gs pos="100000">
                <a:srgbClr val="4472C4">
                  <a:alpha val="42745"/>
                </a:srgbClr>
              </a:gs>
            </a:gsLst>
            <a:lin ang="1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8" name="Google Shape;238;p32"/>
          <p:cNvSpPr/>
          <p:nvPr/>
        </p:nvSpPr>
        <p:spPr>
          <a:xfrm flipH="1" rot="5400000">
            <a:off x="-1057570" y="1049957"/>
            <a:ext cx="5143502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rgbClr val="8DA9DB">
                  <a:alpha val="10980"/>
                </a:srgbClr>
              </a:gs>
              <a:gs pos="100000">
                <a:srgbClr val="8DA9DB">
                  <a:alpha val="10980"/>
                </a:srgbClr>
              </a:gs>
            </a:gsLst>
            <a:lin ang="72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" name="Google Shape;239;p32"/>
          <p:cNvSpPr txBox="1"/>
          <p:nvPr>
            <p:ph type="title"/>
          </p:nvPr>
        </p:nvSpPr>
        <p:spPr>
          <a:xfrm>
            <a:off x="350042" y="440141"/>
            <a:ext cx="2401024" cy="2540623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alibri"/>
              <a:buNone/>
            </a:pPr>
            <a:r>
              <a:rPr lang="it" sz="3000">
                <a:solidFill>
                  <a:srgbClr val="FFFFFF"/>
                </a:solidFill>
              </a:rPr>
              <a:t>Footer</a:t>
            </a:r>
            <a:endParaRPr/>
          </a:p>
        </p:txBody>
      </p:sp>
      <p:pic>
        <p:nvPicPr>
          <p:cNvPr id="240" name="Google Shape;24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14213" y="383538"/>
            <a:ext cx="4162425" cy="67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4225" y="1194250"/>
            <a:ext cx="4991100" cy="220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32"/>
          <p:cNvPicPr preferRelativeResize="0"/>
          <p:nvPr/>
        </p:nvPicPr>
        <p:blipFill rotWithShape="1">
          <a:blip r:embed="rId5">
            <a:alphaModFix/>
          </a:blip>
          <a:srcRect b="93424" l="34582" r="32197" t="106356"/>
          <a:stretch/>
        </p:blipFill>
        <p:spPr>
          <a:xfrm flipH="1" rot="10800000">
            <a:off x="3167175" y="3528950"/>
            <a:ext cx="5797452" cy="54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